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57"/>
  </p:notesMasterIdLst>
  <p:handoutMasterIdLst>
    <p:handoutMasterId r:id="rId58"/>
  </p:handoutMasterIdLst>
  <p:sldIdLst>
    <p:sldId id="2147480102" r:id="rId4"/>
    <p:sldId id="2147480103" r:id="rId5"/>
    <p:sldId id="2147480104" r:id="rId6"/>
    <p:sldId id="2147480111" r:id="rId7"/>
    <p:sldId id="2147479921" r:id="rId8"/>
    <p:sldId id="2147479923" r:id="rId9"/>
    <p:sldId id="2147480109" r:id="rId10"/>
    <p:sldId id="2147480110" r:id="rId11"/>
    <p:sldId id="2147480108" r:id="rId12"/>
    <p:sldId id="2147480066" r:id="rId13"/>
    <p:sldId id="2147479947" r:id="rId14"/>
    <p:sldId id="2147479969" r:id="rId15"/>
    <p:sldId id="2147479965" r:id="rId16"/>
    <p:sldId id="2147482789" r:id="rId17"/>
    <p:sldId id="2147479986" r:id="rId18"/>
    <p:sldId id="2147479981" r:id="rId19"/>
    <p:sldId id="2147479971" r:id="rId20"/>
    <p:sldId id="2147479974" r:id="rId21"/>
    <p:sldId id="2147480039" r:id="rId22"/>
    <p:sldId id="2147479979" r:id="rId23"/>
    <p:sldId id="2147480044" r:id="rId24"/>
    <p:sldId id="2147480046" r:id="rId25"/>
    <p:sldId id="2147480024" r:id="rId26"/>
    <p:sldId id="2147480025" r:id="rId27"/>
    <p:sldId id="2147479955" r:id="rId28"/>
    <p:sldId id="2147480031" r:id="rId29"/>
    <p:sldId id="2147480030" r:id="rId30"/>
    <p:sldId id="2147480029" r:id="rId31"/>
    <p:sldId id="2147479956" r:id="rId32"/>
    <p:sldId id="2147479957" r:id="rId33"/>
    <p:sldId id="2147480112" r:id="rId34"/>
    <p:sldId id="2147480113" r:id="rId35"/>
    <p:sldId id="2147479959" r:id="rId36"/>
    <p:sldId id="2147479960" r:id="rId37"/>
    <p:sldId id="2147479962" r:id="rId38"/>
    <p:sldId id="2147480079" r:id="rId39"/>
    <p:sldId id="2147479964" r:id="rId40"/>
    <p:sldId id="2147480076" r:id="rId41"/>
    <p:sldId id="2147480050" r:id="rId42"/>
    <p:sldId id="2147479990" r:id="rId43"/>
    <p:sldId id="2147479991" r:id="rId44"/>
    <p:sldId id="2147479992" r:id="rId45"/>
    <p:sldId id="2147480097" r:id="rId46"/>
    <p:sldId id="2147480006" r:id="rId47"/>
    <p:sldId id="2147480080" r:id="rId48"/>
    <p:sldId id="2147482788" r:id="rId49"/>
    <p:sldId id="2147480026" r:id="rId50"/>
    <p:sldId id="2147480056" r:id="rId51"/>
    <p:sldId id="2147480034" r:id="rId52"/>
    <p:sldId id="2147480035" r:id="rId53"/>
    <p:sldId id="2147480059" r:id="rId54"/>
    <p:sldId id="2147480060" r:id="rId55"/>
    <p:sldId id="2147479792" r:id="rId56"/>
  </p:sldIdLst>
  <p:sldSz cx="12192000" cy="6858000"/>
  <p:notesSz cx="6858000" cy="9144000"/>
  <p:embeddedFontLst>
    <p:embeddedFont>
      <p:font typeface="Open Sans" panose="020B0604020202020204" charset="0"/>
      <p:regular r:id="rId59"/>
      <p:bold r:id="rId60"/>
      <p:italic r:id="rId61"/>
      <p:boldItalic r:id="rId62"/>
    </p:embeddedFont>
    <p:embeddedFont>
      <p:font typeface="Open Sans SemiBold" panose="020B0604020202020204" charset="0"/>
      <p:bold r:id="rId63"/>
      <p:boldItalic r:id="rId64"/>
    </p:embeddedFont>
    <p:embeddedFont>
      <p:font typeface="Segoe Sans Text" charset="0"/>
      <p:regular r:id="rId65"/>
      <p:bold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  <p14:sldId id="2147480103"/>
            <p14:sldId id="2147480104"/>
          </p14:sldIdLst>
        </p14:section>
        <p14:section name="Agenda" id="{194114FB-11A9-460A-BA65-6CA85323C1BD}">
          <p14:sldIdLst>
            <p14:sldId id="2147480111"/>
            <p14:sldId id="2147479921"/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89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microsoft.com/office/2018/10/relationships/authors" Target="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7FFFF1DF_8CB0F24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7FFFF1DE_84029E39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7FFFF1DD_276A294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10/23/2024 12:53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10/23/2024 12:53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10/23/2024 12:53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10/23/2024 12:53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5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10/23/2024 12:53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10/23/2024 12:53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10/23/2024 12:53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10/23/2024 12:53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10/23/2024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www.paciellogroup.com/resources/contrastAnalyse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500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Application>Microsoft Office PowerPoint</Application>
  <PresentationFormat>Widescreen</PresentationFormat>
  <Slides>53</Slides>
  <Notes>7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Azure 2023 Template</vt:lpstr>
      <vt:lpstr>Session Title</vt:lpstr>
      <vt:lpstr>Session title</vt:lpstr>
      <vt:lpstr>Session Title</vt:lpstr>
      <vt:lpstr>PowerPoint Presentation</vt:lpstr>
      <vt:lpstr>Agenda </vt:lpstr>
      <vt:lpstr>Agenda</vt:lpstr>
      <vt:lpstr>00</vt:lpstr>
      <vt:lpstr>00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Presentation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PowerPoint Presentation</vt:lpstr>
      <vt:lpstr>PowerPoint Presentation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2024-10-23T19:53:19Z</dcterms:modified>
  <cp:category/>
</cp:coreProperties>
</file>